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9" r:id="rId3"/>
    <p:sldId id="270" r:id="rId4"/>
    <p:sldId id="271" r:id="rId5"/>
    <p:sldId id="272" r:id="rId6"/>
    <p:sldId id="275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5"/>
    <p:restoredTop sz="95859"/>
  </p:normalViewPr>
  <p:slideViewPr>
    <p:cSldViewPr snapToGrid="0" snapToObjects="1">
      <p:cViewPr varScale="1">
        <p:scale>
          <a:sx n="67" d="100"/>
          <a:sy n="67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B3E7A28-EBA2-2F49-A53B-F21DE5820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9732B70-332F-0544-BCE8-E1AAC38E7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6C854A0-985B-FB4B-AE4B-D28DD3D05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D436E-B15A-8945-BA99-E5F7CA98C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organization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Your email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78786-E1EB-3843-9D40-197B5DED4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40A6E1-872C-386C-0EC7-126585135C3F}"/>
              </a:ext>
            </a:extLst>
          </p:cNvPr>
          <p:cNvSpPr/>
          <p:nvPr/>
        </p:nvSpPr>
        <p:spPr>
          <a:xfrm>
            <a:off x="784927" y="473362"/>
            <a:ext cx="1828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Organization Logo 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707CE-F9DB-9D80-5150-85C2256CBE76}"/>
              </a:ext>
            </a:extLst>
          </p:cNvPr>
          <p:cNvSpPr txBox="1"/>
          <p:nvPr/>
        </p:nvSpPr>
        <p:spPr>
          <a:xfrm>
            <a:off x="7896802" y="2275730"/>
            <a:ext cx="381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No: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Your Number Goes Here</a:t>
            </a:r>
          </a:p>
        </p:txBody>
      </p:sp>
    </p:spTree>
    <p:extLst>
      <p:ext uri="{BB962C8B-B14F-4D97-AF65-F5344CB8AC3E}">
        <p14:creationId xmlns:p14="http://schemas.microsoft.com/office/powerpoint/2010/main" val="221714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background of this project?</a:t>
            </a:r>
          </a:p>
          <a:p>
            <a:pPr lvl="1" eaLnBrk="1" hangingPunct="1"/>
            <a:r>
              <a:rPr lang="en-US" dirty="0"/>
              <a:t>What did you do?</a:t>
            </a:r>
          </a:p>
          <a:p>
            <a:pPr lvl="1" eaLnBrk="1" hangingPunct="1"/>
            <a:r>
              <a:rPr lang="en-US" dirty="0"/>
              <a:t>Why did you do it?</a:t>
            </a:r>
          </a:p>
          <a:p>
            <a:pPr lvl="1" eaLnBrk="1" hangingPunct="1"/>
            <a:r>
              <a:rPr lang="en-US" dirty="0"/>
              <a:t>What did you expect as an outcome before you started?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8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5F9E6A-C73F-864B-BBAE-00B91F96E6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AF1CF-A17E-1D4C-9B13-A2C3D498B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022B1-0C2B-6C4F-A6E8-016A234651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8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B53CB8-1AFC-C142-4E7B-CAAB60F6A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2121F-D61E-6EE7-418F-C908A28ED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6146F-7A3F-936F-3BCE-CE09CDE39A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2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3C3632-78C4-5F1B-E29C-2886E3665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452AE-5726-142A-F58B-DEDF7F081C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472DA-8553-3120-0D8E-4A1993BD65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BDC975-5EC7-F1E3-0A7E-CD544298A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D7696-DB79-5519-5870-1996F6E2B1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64A4A-C7D5-3F90-0EF5-A990678155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discover/find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0C79B-1244-2900-7E8C-0F248259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463F6-8988-C923-9E62-5B25D3EAA1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911E-766D-AF8E-068F-F532E2E954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does your paper conclude?</a:t>
            </a:r>
          </a:p>
          <a:p>
            <a:r>
              <a:rPr lang="en-US" dirty="0"/>
              <a:t>What further research is required?</a:t>
            </a:r>
          </a:p>
          <a:p>
            <a:r>
              <a:rPr lang="en-US" dirty="0"/>
              <a:t>Are there any differences from what you expected?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DO NOT ADD SLIDES.  YOU ARE ONLY ALLOWED 7 SLIDES TOTAL AND 10 MINUTES TO PRESENT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B39E9-6D7B-4112-C06B-40C348DDB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DDF06-0961-F7BD-6B59-378C555BC6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Conclusions and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27024-CA29-F557-A209-CA9D4AFE18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does your paper conclude?</a:t>
            </a:r>
          </a:p>
          <a:p>
            <a:r>
              <a:rPr lang="en-US" dirty="0"/>
              <a:t>What further research is required?</a:t>
            </a:r>
          </a:p>
          <a:p>
            <a:r>
              <a:rPr lang="en-US" dirty="0"/>
              <a:t>Are there any differences from what you expected?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PLEASE DO NOT ADD SLIDES.  YOU ARE ONLY </a:t>
            </a:r>
            <a:r>
              <a:rPr lang="en-US"/>
              <a:t>ALLOWED 8 </a:t>
            </a:r>
            <a:r>
              <a:rPr lang="en-US" dirty="0"/>
              <a:t>SLIDES TOTAL AND 10 MINUTES TO PRESENT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0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171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Maria R Proetto</cp:lastModifiedBy>
  <cp:revision>68</cp:revision>
  <dcterms:created xsi:type="dcterms:W3CDTF">2021-11-01T16:40:17Z</dcterms:created>
  <dcterms:modified xsi:type="dcterms:W3CDTF">2023-05-10T15:49:14Z</dcterms:modified>
</cp:coreProperties>
</file>